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320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BA01-31FC-694B-BFB3-7DA1E57D5020}" type="datetimeFigureOut">
              <a:rPr lang="en-US" smtClean="0"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DDD9-1486-A446-B531-343FBCF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BA01-31FC-694B-BFB3-7DA1E57D5020}" type="datetimeFigureOut">
              <a:rPr lang="en-US" smtClean="0"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DDD9-1486-A446-B531-343FBCF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8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BA01-31FC-694B-BFB3-7DA1E57D5020}" type="datetimeFigureOut">
              <a:rPr lang="en-US" smtClean="0"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DDD9-1486-A446-B531-343FBCF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5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BA01-31FC-694B-BFB3-7DA1E57D5020}" type="datetimeFigureOut">
              <a:rPr lang="en-US" smtClean="0"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DDD9-1486-A446-B531-343FBCF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2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BA01-31FC-694B-BFB3-7DA1E57D5020}" type="datetimeFigureOut">
              <a:rPr lang="en-US" smtClean="0"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DDD9-1486-A446-B531-343FBCF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2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BA01-31FC-694B-BFB3-7DA1E57D5020}" type="datetimeFigureOut">
              <a:rPr lang="en-US" smtClean="0"/>
              <a:t>1/24/12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DDD9-1486-A446-B531-343FBCF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BA01-31FC-694B-BFB3-7DA1E57D5020}" type="datetimeFigureOut">
              <a:rPr lang="en-US" smtClean="0"/>
              <a:t>1/24/12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DDD9-1486-A446-B531-343FBCF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BA01-31FC-694B-BFB3-7DA1E57D5020}" type="datetimeFigureOut">
              <a:rPr lang="en-US" smtClean="0"/>
              <a:t>1/24/12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DDD9-1486-A446-B531-343FBCF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BA01-31FC-694B-BFB3-7DA1E57D5020}" type="datetimeFigureOut">
              <a:rPr lang="en-US" smtClean="0"/>
              <a:t>1/24/12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DDD9-1486-A446-B531-343FBCF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4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BA01-31FC-694B-BFB3-7DA1E57D5020}" type="datetimeFigureOut">
              <a:rPr lang="en-US" smtClean="0"/>
              <a:t>1/24/12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DDD9-1486-A446-B531-343FBCF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5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BA01-31FC-694B-BFB3-7DA1E57D5020}" type="datetimeFigureOut">
              <a:rPr lang="en-US" smtClean="0"/>
              <a:t>1/24/12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DDD9-1486-A446-B531-343FBCF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7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5BA01-31FC-694B-BFB3-7DA1E57D5020}" type="datetimeFigureOut">
              <a:rPr lang="en-US" smtClean="0"/>
              <a:t>1/24/12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4DDD9-1486-A446-B531-343FBCFF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9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rizonReportTalesFuturePast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2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0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1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5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3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1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8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2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5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izonReportTalesFuturePast.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8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Hippasus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Ruben Puentedura</dc:creator>
  <cp:lastModifiedBy>Ruben Puentedura</cp:lastModifiedBy>
  <cp:revision>2</cp:revision>
  <dcterms:created xsi:type="dcterms:W3CDTF">2012-01-24T19:04:36Z</dcterms:created>
  <dcterms:modified xsi:type="dcterms:W3CDTF">2012-01-24T19:20:56Z</dcterms:modified>
</cp:coreProperties>
</file>